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0080625" cy="5670550"/>
  <p:notesSz cx="7559675" cy="10691813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09" d="100"/>
          <a:sy n="109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E7C84D-0073-F11C-08B1-9181C581784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CCEA-B39E-E0F6-24C9-54D538B6E23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9BBBA-BBFF-41BC-842A-4FA0C652E49A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C9BC-3188-DE0E-C7E8-86DFFADABEE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DD8F21F-3D23-0642-9CB4-E0EC60123DA3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03958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85983-D61D-D14B-5980-C6CF9C0AE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DC52A-7D01-81F9-5C68-9C2C03F4892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F82A3F3-5182-44E2-AAB5-893423F97FD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5869D-8A70-1E52-A5D1-CA16926DE8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C45BB-A5C7-1D5E-8C9B-7F1A4140FE0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FD83A-B6CD-09A2-F2B5-BCD0EE1D1D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B60D216-EDE6-D647-AB0E-AE53E22A54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3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26814-E0F4-7ACB-D5FA-251060E7E9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A6E56E6-2176-3A47-B9D3-54EA23C12773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46D02-1C1C-E10D-60C8-68389AF0E0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036F6-110E-53BF-A87A-732CA14632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F245A-204D-44BC-2015-F8FBF7CDA9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74DAECC-B88A-124F-B415-7EDE1EC0D074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28B3C-FF48-504E-03CC-CD44E172CC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6275A-A53B-D19B-4B5C-A3C0F7E620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4855F-CF67-7878-350C-C873BB088A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86A6E08-143D-3E47-92CD-BFD3EC407847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D614CA-EC07-6EFC-2C63-6DDE075B43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5D8F48-EC2C-9524-2818-FA2F34138A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76DF1-378E-355E-D6FD-C23EF50E86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575016-1D44-0940-9C2D-45115012BE36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10B58-D58B-7DA3-0FD5-712A8E04F91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32AAA-C594-D2D8-E8F6-8946ABD751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6207F-575B-40E0-CDB7-E938E6E1F6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A63BFA-206A-3B45-B365-0542D6057D4C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89010-E09F-EBB9-DDD2-0AEDBB8515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551601-08A8-FAC4-F54E-F0F4429130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E2DD2-A3EC-0051-D635-236488959F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41B59E-6595-D442-AFA5-FA5B7C7DA872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CA055-A2CA-7A6A-84B7-A65EB27B73C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A94407-5F5B-2612-1F9B-469D8EC75B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6D001-5E6B-CDA3-E114-3F4BAE974D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9A6407D-EA44-B245-8E0E-CF32417A1FA9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289C0-0E3D-4E64-668C-BAEFC28203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BFEE1-9EC6-FD52-AEB3-B88308DE72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36381-CF12-BB5F-A0DD-64A9A1C2A1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A497B4-DF9C-0F46-B892-0A8852305D9D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D7539-DE3B-5C32-8550-76C1AE6B87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847FEB-A4A4-04C0-A236-E24A94EAFE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6FBF7-A8FF-7FDF-8BA7-0E187E64FA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337F23-5424-834C-83AA-4495DBB0E810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41775-813E-77D1-A22A-1C665A2DB27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A73E3-5CF0-84AB-86E4-765F502914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A6CDD-ADAB-760A-B1A1-A75D1EF9D8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0E83182-C2AF-1141-AA5F-2E7C59581097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E3BB2-E9FC-4FF2-4B21-6779477FEB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2BCB3-7B51-0E6B-610A-E56097BD85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F07D-64FF-420E-8BA1-94D222372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7284D-72E1-75F2-BE7F-D23B1C826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62CE3-679C-272F-2B07-6BC2F918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C0A1D-BE06-152D-A24E-58549CB3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13B42-FD92-9796-35B0-38B75EE6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8F6800-6DD1-FD4D-89BF-F325BDE576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0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EF81-61F2-AFE7-1CFB-7F667D2F4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2392D-2C06-CC0C-7E93-EF367CEBD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165D7-92FA-E9D4-BEF4-DE77F044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CADDD-6E78-9955-B917-AFDF1D98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28ACF-CF08-0939-A300-588158D3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5A0E10-0661-794A-A63B-1712487433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4038A-44A1-1570-B69B-841DCA5DB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3C79A-05AC-4A76-696D-CB7A203B1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66AA3-6862-90EB-AD99-7B5D2A38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E7730-6753-E977-8FA8-F2957934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774B-5241-FA76-61C1-80E56FFA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15CBB78-9441-774F-BD30-20E245A1E4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7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7512-8B50-8715-2FAD-2C0A0AC4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89F1D-5292-94D4-6F08-F240A55BA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673DB-A5CF-0FDA-1F79-3E91B707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4BE7E-9213-9EE6-8608-EBFCA83E0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CE2AA-00D0-2DFE-E272-2B9CC33D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490968-5C44-6146-A07F-42D4CF24F4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5055-3FA0-F5F2-73E4-30533382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B78D-C0BC-112A-6EF4-C665019F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45074-13E5-976B-B3A8-19851E4C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A8E2F-B7AD-F659-3BD3-43A1AA71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7DFD-C60A-7CFD-6263-872373905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FCCBDA-C7AB-2942-91E4-39F037FA3F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3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565A-4503-6394-97D1-E6E6B346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E876-1184-4945-6836-6C636EBF2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A9D48-06E8-9D28-B859-F7E904220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4320B-B45E-8F6F-DC1B-EE415ECE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7548B-0578-816F-CF1F-C2794D7A0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87782-6743-329C-9FA0-B7BCF1FF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B4CCD2-5058-ED46-A229-D0892F0C5A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2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F5F5-453E-2CDF-9041-6EDDC0EB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5371A-CE90-9310-64E9-3F38B032A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BB475-945B-9027-E691-597AB5D8B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A56AD-4FE7-76F6-08B3-CA9AF518A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0309D-59FE-5931-9B24-C4812C7B8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EE1D5-E3D4-9516-91BB-437FFA27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93C63-CC30-4BFF-4F2A-DF0C4142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C3751-B167-ED8D-5445-507306AC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47A44A-AD8B-D84F-AA85-83134AB0CF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14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5E12-43E6-4A76-AE53-634C9ECD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0C3BE-FC93-5899-5031-77E84DEF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948F5-7511-387D-D774-BE36157F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5E604-1BEF-8772-6541-A69C916D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0C0CE1-E498-6F4B-9091-9DDC2746BC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049EF-F06A-3C75-41D0-271684B7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C521B-0E0D-9797-A09C-0B3BBF2D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6749C-AC50-63D1-1986-80FD8195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B242F7-038B-D94D-A70B-F257156AAA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292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4B0E-D191-91E1-1807-0CB2563E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CE7B3-9C1D-099F-8F90-3942946F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09CB4-4955-8F69-1BDC-67442E936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19A0F-3DCA-55FE-40E0-A3DCD9609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91435-E2D2-5FDD-D3BD-777DDB5F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4AAF8-660E-57CE-A0D3-42CDAC14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BE31E3-F0CD-7345-81AF-E21D91BF22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A82C4-5BB4-1AD6-A3A2-A864F525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14665B-3EC2-C010-A1F1-F7F042CAF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A01B1-DD8C-189F-A9F0-23994F394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E4971-8064-6412-7B4E-48D08944E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A2A19-3F92-BFAB-0305-342DF1ACD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4A926-2839-60A7-7ADC-06D6BDF0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6684B8-D0FB-6B4B-84BC-F9003E700A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3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0FFE7-C824-5AF1-EF4B-7948CE8C08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EE292-4045-ED61-BA45-3FF07D435D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917AE-5ADC-0006-B2B0-99D8AAE921F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C26A6-90FE-6B34-0291-5AEA5292B34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9614E-B3F6-9E45-4BF7-4978BABD92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52C3311-1945-5240-A3EE-6C4650B3246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E1AE-A0A1-3950-D292-28463F8D6D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D570B-5003-8E17-5534-48F3134AD0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0E98-2E74-6C69-798A-7B54F515D6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F22D-4C74-9AE0-AC46-6966B71265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B5A4DE4-B140-AF3A-2F39-2ED59C776C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360"/>
            <a:ext cx="850788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C607-DAFA-BAAC-5DC4-829C004B90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E8ED-F109-B05E-389B-4ADE7D4E9C1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vert="horz" anchor="ctr"/>
          <a:lstStyle/>
          <a:p>
            <a:pPr algn="ctr"/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99CF644-F0F9-176A-1F92-5A448B94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-914400"/>
            <a:ext cx="5943600" cy="59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C0A811F4-3ACB-ECBF-1A5D-22B5C976158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114800" y="1827359"/>
            <a:ext cx="5769720" cy="384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3952-DD05-3FDD-EC66-3032AA4B35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12774-9ED8-7280-6689-B0DB9EBFB1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B67BE41-9147-7593-769A-54CE6FB8C9B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685800" y="-538920"/>
            <a:ext cx="11658600" cy="776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39E1CA91-A8E8-456B-A47B-CD98ED40AA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75640" y="457200"/>
            <a:ext cx="6972120" cy="464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D776-F078-4A58-B3B3-2844CA50EE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226080"/>
            <a:ext cx="5003640" cy="946440"/>
          </a:xfrm>
        </p:spPr>
        <p:txBody>
          <a:bodyPr vert="horz"/>
          <a:lstStyle/>
          <a:p>
            <a:pPr lvl="0"/>
            <a:r>
              <a:rPr lang="en-US"/>
              <a:t>Jean Dubois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1F74C-CF2A-3C87-7272-8794AA8F8C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0" y="1326600"/>
            <a:ext cx="5003640" cy="3288240"/>
          </a:xfrm>
        </p:spPr>
        <p:txBody>
          <a:bodyPr vert="horz"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47 ans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1m84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84kg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62A2B45-74CC-7DC1-9C7F-BED9CFCA01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0"/>
            <a:ext cx="377964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3ABE-2AE7-6D0F-40C7-2AB90A6AB3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63C65-F52C-4135-B52F-0A80ED6DAB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F17B0AE-35C6-33C5-66C3-A79D66628A2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28600" y="-133560"/>
            <a:ext cx="10764000" cy="744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8874-1886-E123-D3E9-C70845CB0B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D344B-EECA-02FC-42FC-9305F8D5A2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95736A3-41C2-1B5A-29FA-DBD2F46228E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360"/>
            <a:ext cx="10080000" cy="56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1D1E-05BB-BB96-629B-D034C4CAB1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65212-B264-B463-97B1-63937372ED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3AF0EAE-3334-1F98-7762-5D22567657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120240"/>
            <a:ext cx="7772400" cy="554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6956-A2DB-D0AB-E923-B9A369D44B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10276-E6A5-F0A5-4EAD-BAED6A6C08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D3F41C7-A988-0755-C625-12195ED1DC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57960" y="-16560"/>
            <a:ext cx="10079640" cy="566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DE527-A499-3BE5-FC4F-E9BCE6239C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4F60-4236-CE15-EF2B-822E86B74B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E4C4A6E-C9AE-3AB4-E53D-FEDF88763A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79280" y="360"/>
            <a:ext cx="852192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16</Words>
  <Application>Microsoft Macintosh PowerPoint</Application>
  <PresentationFormat>Widescreen</PresentationFormat>
  <Paragraphs>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Liberation Sans</vt:lpstr>
      <vt:lpstr>Liberation Serif</vt:lpstr>
      <vt:lpstr>StarSymbol</vt:lpstr>
      <vt:lpstr>Default</vt:lpstr>
      <vt:lpstr>PowerPoint Presentation</vt:lpstr>
      <vt:lpstr>PowerPoint Presentation</vt:lpstr>
      <vt:lpstr>PowerPoint Presentation</vt:lpstr>
      <vt:lpstr>Jean Dubois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Philippe Florian</cp:lastModifiedBy>
  <cp:revision>7</cp:revision>
  <dcterms:created xsi:type="dcterms:W3CDTF">2023-12-11T13:10:40Z</dcterms:created>
  <dcterms:modified xsi:type="dcterms:W3CDTF">2023-12-13T19:42:47Z</dcterms:modified>
</cp:coreProperties>
</file>